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ed4d8059fc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ed4d8059fc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ed4d8059fc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ed4d8059fc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ed4d8059fc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ed4d8059fc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ed4d8059fc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ed4d8059fc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ed4d8059fc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ed4d8059fc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ed4d8059fc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ed4d8059fc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ed4d8059fc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ed4d8059fc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ed4d8059fc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ed4d8059fc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ed4d8059fc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ed4d8059fc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ed4d8059fc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ed4d8059fc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ed4d8059fc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ed4d8059fc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ed4d8059fc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ed4d8059fc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ed4d8059fc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ed4d8059fc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ed4d8059fc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ed4d8059fc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131875" y="1557950"/>
            <a:ext cx="58728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400"/>
              <a:t>ResQReach</a:t>
            </a:r>
            <a:endParaRPr sz="7400"/>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INFO6150 Web Design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22"/>
          <p:cNvPicPr preferRelativeResize="0"/>
          <p:nvPr/>
        </p:nvPicPr>
        <p:blipFill>
          <a:blip r:embed="rId3">
            <a:alphaModFix/>
          </a:blip>
          <a:stretch>
            <a:fillRect/>
          </a:stretch>
        </p:blipFill>
        <p:spPr>
          <a:xfrm>
            <a:off x="1399725" y="1191603"/>
            <a:ext cx="6344551" cy="2981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23"/>
          <p:cNvPicPr preferRelativeResize="0"/>
          <p:nvPr/>
        </p:nvPicPr>
        <p:blipFill>
          <a:blip r:embed="rId3">
            <a:alphaModFix/>
          </a:blip>
          <a:stretch>
            <a:fillRect/>
          </a:stretch>
        </p:blipFill>
        <p:spPr>
          <a:xfrm>
            <a:off x="965025" y="1299714"/>
            <a:ext cx="7213949" cy="3689624"/>
          </a:xfrm>
          <a:prstGeom prst="rect">
            <a:avLst/>
          </a:prstGeom>
          <a:noFill/>
          <a:ln>
            <a:noFill/>
          </a:ln>
        </p:spPr>
      </p:pic>
      <p:sp>
        <p:nvSpPr>
          <p:cNvPr id="192" name="Google Shape;192;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About the developers Page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24"/>
          <p:cNvPicPr preferRelativeResize="0"/>
          <p:nvPr/>
        </p:nvPicPr>
        <p:blipFill>
          <a:blip r:embed="rId3">
            <a:alphaModFix/>
          </a:blip>
          <a:stretch>
            <a:fillRect/>
          </a:stretch>
        </p:blipFill>
        <p:spPr>
          <a:xfrm>
            <a:off x="1052475" y="663138"/>
            <a:ext cx="7129450" cy="38172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25"/>
          <p:cNvPicPr preferRelativeResize="0"/>
          <p:nvPr/>
        </p:nvPicPr>
        <p:blipFill>
          <a:blip r:embed="rId3">
            <a:alphaModFix/>
          </a:blip>
          <a:stretch>
            <a:fillRect/>
          </a:stretch>
        </p:blipFill>
        <p:spPr>
          <a:xfrm>
            <a:off x="950200" y="1211000"/>
            <a:ext cx="7138051" cy="3669400"/>
          </a:xfrm>
          <a:prstGeom prst="rect">
            <a:avLst/>
          </a:prstGeom>
          <a:noFill/>
          <a:ln>
            <a:noFill/>
          </a:ln>
        </p:spPr>
      </p:pic>
      <p:sp>
        <p:nvSpPr>
          <p:cNvPr id="203" name="Google Shape;203;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User profile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6"/>
          <p:cNvPicPr preferRelativeResize="0"/>
          <p:nvPr/>
        </p:nvPicPr>
        <p:blipFill>
          <a:blip r:embed="rId3">
            <a:alphaModFix/>
          </a:blip>
          <a:stretch>
            <a:fillRect/>
          </a:stretch>
        </p:blipFill>
        <p:spPr>
          <a:xfrm>
            <a:off x="1073550" y="1081999"/>
            <a:ext cx="6996898" cy="3593201"/>
          </a:xfrm>
          <a:prstGeom prst="rect">
            <a:avLst/>
          </a:prstGeom>
          <a:noFill/>
          <a:ln>
            <a:noFill/>
          </a:ln>
        </p:spPr>
      </p:pic>
      <p:sp>
        <p:nvSpPr>
          <p:cNvPr id="209" name="Google Shape;209;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Sign In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7"/>
          <p:cNvSpPr txBox="1"/>
          <p:nvPr>
            <p:ph type="title"/>
          </p:nvPr>
        </p:nvSpPr>
        <p:spPr>
          <a:xfrm>
            <a:off x="1410000" y="211470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300"/>
              <a:t>Thank You</a:t>
            </a:r>
            <a:endParaRPr sz="3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 Description</a:t>
            </a:r>
            <a:endParaRPr/>
          </a:p>
        </p:txBody>
      </p:sp>
      <p:sp>
        <p:nvSpPr>
          <p:cNvPr id="141" name="Google Shape;141;p14"/>
          <p:cNvSpPr txBox="1"/>
          <p:nvPr>
            <p:ph idx="1" type="body"/>
          </p:nvPr>
        </p:nvSpPr>
        <p:spPr>
          <a:xfrm>
            <a:off x="1297500" y="1251925"/>
            <a:ext cx="7038900" cy="3226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400">
                <a:solidFill>
                  <a:srgbClr val="E6EDF3"/>
                </a:solidFill>
                <a:highlight>
                  <a:srgbClr val="0D1117"/>
                </a:highlight>
                <a:latin typeface="Arial"/>
                <a:ea typeface="Arial"/>
                <a:cs typeface="Arial"/>
                <a:sym typeface="Arial"/>
              </a:rPr>
              <a:t>ResQReach is a Progressive Web Application aimed at enhancing disaster response and preparedness through active community engagement. This application empowers users to report emergencies, access preparedness resources and facilitate sharing of leftover food from restaurants, thus playing a crucial role in crisis management.</a:t>
            </a:r>
            <a:br>
              <a:rPr lang="en" sz="1400">
                <a:solidFill>
                  <a:srgbClr val="E6EDF3"/>
                </a:solidFill>
                <a:highlight>
                  <a:srgbClr val="0D1117"/>
                </a:highlight>
                <a:latin typeface="Arial"/>
                <a:ea typeface="Arial"/>
                <a:cs typeface="Arial"/>
                <a:sym typeface="Arial"/>
              </a:rPr>
            </a:br>
            <a:endParaRPr sz="1400">
              <a:solidFill>
                <a:srgbClr val="E6EDF3"/>
              </a:solidFill>
              <a:highlight>
                <a:srgbClr val="0D1117"/>
              </a:highlight>
              <a:latin typeface="Arial"/>
              <a:ea typeface="Arial"/>
              <a:cs typeface="Arial"/>
              <a:sym typeface="Arial"/>
            </a:endParaRPr>
          </a:p>
          <a:p>
            <a:pPr indent="0" lvl="0" marL="0" rtl="0" algn="just">
              <a:lnSpc>
                <a:spcPct val="100000"/>
              </a:lnSpc>
              <a:spcBef>
                <a:spcPts val="0"/>
              </a:spcBef>
              <a:spcAft>
                <a:spcPts val="0"/>
              </a:spcAft>
              <a:buNone/>
            </a:pPr>
            <a:r>
              <a:rPr lang="en" sz="1400">
                <a:solidFill>
                  <a:srgbClr val="E6EDF3"/>
                </a:solidFill>
                <a:highlight>
                  <a:srgbClr val="0D1117"/>
                </a:highlight>
                <a:latin typeface="Arial"/>
                <a:ea typeface="Arial"/>
                <a:cs typeface="Arial"/>
                <a:sym typeface="Arial"/>
              </a:rPr>
              <a:t>Features:</a:t>
            </a:r>
            <a:br>
              <a:rPr lang="en" sz="1400">
                <a:solidFill>
                  <a:srgbClr val="E6EDF3"/>
                </a:solidFill>
                <a:highlight>
                  <a:srgbClr val="0D1117"/>
                </a:highlight>
                <a:latin typeface="Arial"/>
                <a:ea typeface="Arial"/>
                <a:cs typeface="Arial"/>
                <a:sym typeface="Arial"/>
              </a:rPr>
            </a:br>
            <a:r>
              <a:rPr lang="en" sz="1400">
                <a:solidFill>
                  <a:srgbClr val="E6EDF3"/>
                </a:solidFill>
                <a:highlight>
                  <a:srgbClr val="0D1117"/>
                </a:highlight>
                <a:latin typeface="Arial"/>
                <a:ea typeface="Arial"/>
                <a:cs typeface="Arial"/>
                <a:sym typeface="Arial"/>
              </a:rPr>
              <a:t>1. Emergency Reporting System</a:t>
            </a:r>
            <a:endParaRPr sz="1400">
              <a:solidFill>
                <a:srgbClr val="E6EDF3"/>
              </a:solidFill>
              <a:highlight>
                <a:srgbClr val="0D1117"/>
              </a:highlight>
              <a:latin typeface="Arial"/>
              <a:ea typeface="Arial"/>
              <a:cs typeface="Arial"/>
              <a:sym typeface="Arial"/>
            </a:endParaRPr>
          </a:p>
          <a:p>
            <a:pPr indent="0" lvl="0" marL="0" rtl="0" algn="just">
              <a:lnSpc>
                <a:spcPct val="100000"/>
              </a:lnSpc>
              <a:spcBef>
                <a:spcPts val="0"/>
              </a:spcBef>
              <a:spcAft>
                <a:spcPts val="0"/>
              </a:spcAft>
              <a:buNone/>
            </a:pPr>
            <a:r>
              <a:rPr lang="en" sz="1400">
                <a:solidFill>
                  <a:srgbClr val="E6EDF3"/>
                </a:solidFill>
                <a:highlight>
                  <a:srgbClr val="0D1117"/>
                </a:highlight>
                <a:latin typeface="Arial"/>
                <a:ea typeface="Arial"/>
                <a:cs typeface="Arial"/>
                <a:sym typeface="Arial"/>
              </a:rPr>
              <a:t>2. Disaster Preparedness Guides</a:t>
            </a:r>
            <a:endParaRPr sz="1400">
              <a:solidFill>
                <a:srgbClr val="E6EDF3"/>
              </a:solidFill>
              <a:highlight>
                <a:srgbClr val="0D1117"/>
              </a:highlight>
              <a:latin typeface="Arial"/>
              <a:ea typeface="Arial"/>
              <a:cs typeface="Arial"/>
              <a:sym typeface="Arial"/>
            </a:endParaRPr>
          </a:p>
          <a:p>
            <a:pPr indent="0" lvl="0" marL="0" rtl="0" algn="just">
              <a:lnSpc>
                <a:spcPct val="100000"/>
              </a:lnSpc>
              <a:spcBef>
                <a:spcPts val="0"/>
              </a:spcBef>
              <a:spcAft>
                <a:spcPts val="0"/>
              </a:spcAft>
              <a:buNone/>
            </a:pPr>
            <a:r>
              <a:rPr lang="en" sz="1400">
                <a:solidFill>
                  <a:srgbClr val="E6EDF3"/>
                </a:solidFill>
                <a:highlight>
                  <a:srgbClr val="0D1117"/>
                </a:highlight>
                <a:latin typeface="Arial"/>
                <a:ea typeface="Arial"/>
                <a:cs typeface="Arial"/>
                <a:sym typeface="Arial"/>
              </a:rPr>
              <a:t>3. Food Share Functionality</a:t>
            </a:r>
            <a:endParaRPr sz="1400">
              <a:solidFill>
                <a:srgbClr val="E6EDF3"/>
              </a:solidFill>
              <a:highlight>
                <a:srgbClr val="0D1117"/>
              </a:highlight>
              <a:latin typeface="Arial"/>
              <a:ea typeface="Arial"/>
              <a:cs typeface="Arial"/>
              <a:sym typeface="Arial"/>
            </a:endParaRPr>
          </a:p>
          <a:p>
            <a:pPr indent="0" lvl="0" marL="0" rtl="0" algn="just">
              <a:lnSpc>
                <a:spcPct val="100000"/>
              </a:lnSpc>
              <a:spcBef>
                <a:spcPts val="0"/>
              </a:spcBef>
              <a:spcAft>
                <a:spcPts val="0"/>
              </a:spcAft>
              <a:buNone/>
            </a:pPr>
            <a:r>
              <a:rPr lang="en" sz="1400">
                <a:solidFill>
                  <a:srgbClr val="E6EDF3"/>
                </a:solidFill>
                <a:highlight>
                  <a:srgbClr val="0D1117"/>
                </a:highlight>
                <a:latin typeface="Arial"/>
                <a:ea typeface="Arial"/>
                <a:cs typeface="Arial"/>
                <a:sym typeface="Arial"/>
              </a:rPr>
              <a:t>4. Real-Time Alerts and Notifications</a:t>
            </a:r>
            <a:endParaRPr sz="1400">
              <a:solidFill>
                <a:srgbClr val="E6EDF3"/>
              </a:solidFill>
              <a:highlight>
                <a:srgbClr val="0D1117"/>
              </a:highlight>
              <a:latin typeface="Arial"/>
              <a:ea typeface="Arial"/>
              <a:cs typeface="Arial"/>
              <a:sym typeface="Arial"/>
            </a:endParaRPr>
          </a:p>
          <a:p>
            <a:pPr indent="0" lvl="0" marL="0" rtl="0" algn="just">
              <a:lnSpc>
                <a:spcPct val="100000"/>
              </a:lnSpc>
              <a:spcBef>
                <a:spcPts val="0"/>
              </a:spcBef>
              <a:spcAft>
                <a:spcPts val="0"/>
              </a:spcAft>
              <a:buNone/>
            </a:pPr>
            <a:r>
              <a:rPr lang="en" sz="1400">
                <a:solidFill>
                  <a:srgbClr val="E6EDF3"/>
                </a:solidFill>
                <a:highlight>
                  <a:srgbClr val="0D1117"/>
                </a:highlight>
                <a:latin typeface="Arial"/>
                <a:ea typeface="Arial"/>
                <a:cs typeface="Arial"/>
                <a:sym typeface="Arial"/>
              </a:rPr>
              <a:t>5. Enhancing Community Safety and Well-Being</a:t>
            </a:r>
            <a:endParaRPr sz="1400">
              <a:solidFill>
                <a:srgbClr val="E6EDF3"/>
              </a:solidFill>
              <a:highlight>
                <a:srgbClr val="0D1117"/>
              </a:highlight>
              <a:latin typeface="Arial"/>
              <a:ea typeface="Arial"/>
              <a:cs typeface="Arial"/>
              <a:sym typeface="Arial"/>
            </a:endParaRPr>
          </a:p>
          <a:p>
            <a:pPr indent="0" lvl="0" marL="0" rtl="0" algn="just">
              <a:lnSpc>
                <a:spcPct val="100000"/>
              </a:lnSpc>
              <a:spcBef>
                <a:spcPts val="0"/>
              </a:spcBef>
              <a:spcAft>
                <a:spcPts val="0"/>
              </a:spcAft>
              <a:buNone/>
            </a:pPr>
            <a:r>
              <a:rPr lang="en" sz="1400">
                <a:solidFill>
                  <a:srgbClr val="E6EDF3"/>
                </a:solidFill>
                <a:highlight>
                  <a:srgbClr val="0D1117"/>
                </a:highlight>
                <a:latin typeface="Arial"/>
                <a:ea typeface="Arial"/>
                <a:cs typeface="Arial"/>
                <a:sym typeface="Arial"/>
              </a:rPr>
              <a:t>6. User Reviews</a:t>
            </a:r>
            <a:endParaRPr sz="1400">
              <a:solidFill>
                <a:srgbClr val="E6EDF3"/>
              </a:solidFill>
              <a:highlight>
                <a:srgbClr val="0D1117"/>
              </a:highlight>
              <a:latin typeface="Arial"/>
              <a:ea typeface="Arial"/>
              <a:cs typeface="Arial"/>
              <a:sym typeface="Arial"/>
            </a:endParaRPr>
          </a:p>
          <a:p>
            <a:pPr indent="0" lvl="0" marL="0" rtl="0" algn="just">
              <a:lnSpc>
                <a:spcPct val="100000"/>
              </a:lnSpc>
              <a:spcBef>
                <a:spcPts val="0"/>
              </a:spcBef>
              <a:spcAft>
                <a:spcPts val="0"/>
              </a:spcAft>
              <a:buNone/>
            </a:pPr>
            <a:r>
              <a:rPr lang="en" sz="1400">
                <a:solidFill>
                  <a:srgbClr val="E6EDF3"/>
                </a:solidFill>
                <a:highlight>
                  <a:srgbClr val="0D1117"/>
                </a:highlight>
                <a:latin typeface="Arial"/>
                <a:ea typeface="Arial"/>
                <a:cs typeface="Arial"/>
                <a:sym typeface="Arial"/>
              </a:rPr>
              <a:t>7. Internationalization</a:t>
            </a:r>
            <a:endParaRPr sz="1400">
              <a:solidFill>
                <a:srgbClr val="E6EDF3"/>
              </a:solidFill>
              <a:highlight>
                <a:srgbClr val="0D1117"/>
              </a:highlight>
              <a:latin typeface="Arial"/>
              <a:ea typeface="Arial"/>
              <a:cs typeface="Arial"/>
              <a:sym typeface="Arial"/>
            </a:endParaRPr>
          </a:p>
          <a:p>
            <a:pPr indent="0" lvl="0" marL="0" rtl="0" algn="just">
              <a:lnSpc>
                <a:spcPct val="100000"/>
              </a:lnSpc>
              <a:spcBef>
                <a:spcPts val="0"/>
              </a:spcBef>
              <a:spcAft>
                <a:spcPts val="0"/>
              </a:spcAft>
              <a:buNone/>
            </a:pPr>
            <a:r>
              <a:t/>
            </a:r>
            <a:endParaRPr sz="1400">
              <a:solidFill>
                <a:srgbClr val="E6EDF3"/>
              </a:solidFill>
              <a:highlight>
                <a:srgbClr val="0D1117"/>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t>Team Members</a:t>
            </a:r>
            <a:endParaRPr sz="3000"/>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AutoNum type="arabicPeriod"/>
            </a:pPr>
            <a:r>
              <a:rPr lang="en" sz="2500"/>
              <a:t>Kaushik Malikireddy  NUID: 002248429</a:t>
            </a:r>
            <a:endParaRPr sz="2500"/>
          </a:p>
          <a:p>
            <a:pPr indent="-387350" lvl="0" marL="457200" rtl="0" algn="l">
              <a:spcBef>
                <a:spcPts val="0"/>
              </a:spcBef>
              <a:spcAft>
                <a:spcPts val="0"/>
              </a:spcAft>
              <a:buSzPts val="2500"/>
              <a:buAutoNum type="arabicPeriod"/>
            </a:pPr>
            <a:r>
              <a:rPr lang="en" sz="2500"/>
              <a:t>Vinay Gangadhara NUID: 002837586</a:t>
            </a:r>
            <a:endParaRPr sz="2500"/>
          </a:p>
          <a:p>
            <a:pPr indent="-387350" lvl="0" marL="457200" rtl="0" algn="l">
              <a:spcBef>
                <a:spcPts val="0"/>
              </a:spcBef>
              <a:spcAft>
                <a:spcPts val="0"/>
              </a:spcAft>
              <a:buSzPts val="2500"/>
              <a:buAutoNum type="arabicPeriod"/>
            </a:pPr>
            <a:r>
              <a:rPr lang="en" sz="2500"/>
              <a:t>Vamsi Naradasu NUID: 002202111</a:t>
            </a:r>
            <a:endParaRPr sz="2500"/>
          </a:p>
          <a:p>
            <a:pPr indent="-387350" lvl="0" marL="457200" rtl="0" algn="l">
              <a:spcBef>
                <a:spcPts val="0"/>
              </a:spcBef>
              <a:spcAft>
                <a:spcPts val="0"/>
              </a:spcAft>
              <a:buSzPts val="2500"/>
              <a:buAutoNum type="arabicPeriod"/>
            </a:pPr>
            <a:r>
              <a:rPr lang="en" sz="2500"/>
              <a:t>Nirnay Reddy Gaddam NUID: 002879525</a:t>
            </a:r>
            <a:endParaRPr sz="2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Project Images</a:t>
            </a:r>
            <a:endParaRPr/>
          </a:p>
        </p:txBody>
      </p:sp>
      <p:pic>
        <p:nvPicPr>
          <p:cNvPr id="153" name="Google Shape;153;p16"/>
          <p:cNvPicPr preferRelativeResize="0"/>
          <p:nvPr/>
        </p:nvPicPr>
        <p:blipFill>
          <a:blip r:embed="rId3">
            <a:alphaModFix/>
          </a:blip>
          <a:stretch>
            <a:fillRect/>
          </a:stretch>
        </p:blipFill>
        <p:spPr>
          <a:xfrm>
            <a:off x="1551938" y="1226050"/>
            <a:ext cx="6530026" cy="33398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17"/>
          <p:cNvPicPr preferRelativeResize="0"/>
          <p:nvPr/>
        </p:nvPicPr>
        <p:blipFill>
          <a:blip r:embed="rId3">
            <a:alphaModFix/>
          </a:blip>
          <a:stretch>
            <a:fillRect/>
          </a:stretch>
        </p:blipFill>
        <p:spPr>
          <a:xfrm>
            <a:off x="1389188" y="1153400"/>
            <a:ext cx="6896472" cy="3530850"/>
          </a:xfrm>
          <a:prstGeom prst="rect">
            <a:avLst/>
          </a:prstGeom>
          <a:noFill/>
          <a:ln>
            <a:noFill/>
          </a:ln>
        </p:spPr>
      </p:pic>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Incident Reports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18"/>
          <p:cNvPicPr preferRelativeResize="0"/>
          <p:nvPr/>
        </p:nvPicPr>
        <p:blipFill>
          <a:blip r:embed="rId3">
            <a:alphaModFix/>
          </a:blip>
          <a:stretch>
            <a:fillRect/>
          </a:stretch>
        </p:blipFill>
        <p:spPr>
          <a:xfrm>
            <a:off x="1256538" y="602975"/>
            <a:ext cx="6630926" cy="42142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19"/>
          <p:cNvPicPr preferRelativeResize="0"/>
          <p:nvPr/>
        </p:nvPicPr>
        <p:blipFill>
          <a:blip r:embed="rId3">
            <a:alphaModFix/>
          </a:blip>
          <a:stretch>
            <a:fillRect/>
          </a:stretch>
        </p:blipFill>
        <p:spPr>
          <a:xfrm>
            <a:off x="814638" y="1071762"/>
            <a:ext cx="7514726" cy="3859125"/>
          </a:xfrm>
          <a:prstGeom prst="rect">
            <a:avLst/>
          </a:prstGeom>
          <a:noFill/>
          <a:ln>
            <a:noFill/>
          </a:ln>
        </p:spPr>
      </p:pic>
      <p:sp>
        <p:nvSpPr>
          <p:cNvPr id="170" name="Google Shape;170;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Incident Guides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20"/>
          <p:cNvPicPr preferRelativeResize="0"/>
          <p:nvPr/>
        </p:nvPicPr>
        <p:blipFill>
          <a:blip r:embed="rId3">
            <a:alphaModFix/>
          </a:blip>
          <a:stretch>
            <a:fillRect/>
          </a:stretch>
        </p:blipFill>
        <p:spPr>
          <a:xfrm>
            <a:off x="633125" y="572124"/>
            <a:ext cx="7740475" cy="3999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1"/>
          <p:cNvPicPr preferRelativeResize="0"/>
          <p:nvPr/>
        </p:nvPicPr>
        <p:blipFill>
          <a:blip r:embed="rId3">
            <a:alphaModFix/>
          </a:blip>
          <a:stretch>
            <a:fillRect/>
          </a:stretch>
        </p:blipFill>
        <p:spPr>
          <a:xfrm>
            <a:off x="973138" y="1120613"/>
            <a:ext cx="7197725" cy="3700075"/>
          </a:xfrm>
          <a:prstGeom prst="rect">
            <a:avLst/>
          </a:prstGeom>
          <a:noFill/>
          <a:ln>
            <a:noFill/>
          </a:ln>
        </p:spPr>
      </p:pic>
      <p:sp>
        <p:nvSpPr>
          <p:cNvPr id="181" name="Google Shape;181;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Feed Share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